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4" r:id="rId5"/>
    <p:sldId id="262" r:id="rId6"/>
    <p:sldId id="260" r:id="rId7"/>
    <p:sldId id="259" r:id="rId8"/>
    <p:sldId id="261" r:id="rId9"/>
    <p:sldId id="285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5" r:id="rId19"/>
    <p:sldId id="274" r:id="rId20"/>
    <p:sldId id="272" r:id="rId21"/>
    <p:sldId id="273" r:id="rId22"/>
    <p:sldId id="276" r:id="rId23"/>
    <p:sldId id="277" r:id="rId24"/>
    <p:sldId id="282" r:id="rId25"/>
    <p:sldId id="278" r:id="rId26"/>
    <p:sldId id="279" r:id="rId27"/>
    <p:sldId id="280" r:id="rId28"/>
    <p:sldId id="281" r:id="rId29"/>
    <p:sldId id="283" r:id="rId3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738582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870176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211944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838653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832436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448070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59505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056571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550895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836604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683715"/>
      </p:ext>
    </p:extLst>
  </p:cSld>
  <p:clrMapOvr>
    <a:masterClrMapping/>
  </p:clrMapOvr>
  <p:transition xmlns:p14="http://schemas.microsoft.com/office/powerpoint/2010/main"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A3E4-2E47-7542-A0D8-83BBDE22CDC9}" type="datetimeFigureOut">
              <a:rPr lang="nl-NL" smtClean="0"/>
              <a:t>22-02-14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CCA4-F53F-C94B-BF62-84130D7A27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88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 advClick="0" advTm="5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5893" y="316210"/>
            <a:ext cx="7772400" cy="1470025"/>
          </a:xfrm>
        </p:spPr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4970122"/>
            <a:ext cx="6400800" cy="1752600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008000"/>
                </a:solidFill>
                <a:latin typeface="Papyrus"/>
                <a:cs typeface="Papyrus"/>
              </a:rPr>
              <a:t>De gezamenlijke tuin voor de bewoners van de Jonker </a:t>
            </a:r>
            <a:r>
              <a:rPr lang="nl-NL" sz="2000" dirty="0" err="1">
                <a:solidFill>
                  <a:srgbClr val="008000"/>
                </a:solidFill>
                <a:latin typeface="Papyrus"/>
                <a:cs typeface="Papyrus"/>
              </a:rPr>
              <a:t>Sloetlaan</a:t>
            </a:r>
            <a:r>
              <a:rPr lang="nl-NL" sz="2000" dirty="0">
                <a:solidFill>
                  <a:srgbClr val="008000"/>
                </a:solidFill>
                <a:latin typeface="Papyrus"/>
                <a:cs typeface="Papyrus"/>
              </a:rPr>
              <a:t> te </a:t>
            </a:r>
            <a:r>
              <a:rPr lang="nl-NL" sz="2000" dirty="0" smtClean="0">
                <a:solidFill>
                  <a:srgbClr val="008000"/>
                </a:solidFill>
                <a:latin typeface="Papyrus"/>
                <a:cs typeface="Papyrus"/>
              </a:rPr>
              <a:t>Bennekom</a:t>
            </a:r>
          </a:p>
          <a:p>
            <a:endParaRPr lang="nl-NL" sz="2000" dirty="0">
              <a:solidFill>
                <a:srgbClr val="008000"/>
              </a:solidFill>
              <a:latin typeface="Papyrus"/>
              <a:cs typeface="Papyrus"/>
            </a:endParaRPr>
          </a:p>
          <a:p>
            <a:r>
              <a:rPr lang="nl-NL" sz="2000" i="1" dirty="0" smtClean="0">
                <a:solidFill>
                  <a:srgbClr val="008000"/>
                </a:solidFill>
                <a:latin typeface="Papyrus"/>
                <a:cs typeface="Papyrus"/>
              </a:rPr>
              <a:t>Van idee tot aanleg:  2013-2014</a:t>
            </a:r>
            <a:endParaRPr lang="nl-NL" sz="2000" i="1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  <p:pic>
        <p:nvPicPr>
          <p:cNvPr id="4" name="Afbeelding 3" descr="Aangepast ontwerp feb 2014 Voortuin beplant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6081"/>
            <a:ext cx="9144000" cy="24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439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6" name="Tijdelijke aanduiding voor inhoud 5" descr="DSC_852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kstvak 6"/>
          <p:cNvSpPr txBox="1"/>
          <p:nvPr/>
        </p:nvSpPr>
        <p:spPr>
          <a:xfrm>
            <a:off x="843158" y="6285722"/>
            <a:ext cx="771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8000"/>
                </a:solidFill>
                <a:latin typeface="Papyrus"/>
                <a:cs typeface="Papyrus"/>
              </a:rPr>
              <a:t>Reina</a:t>
            </a:r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 –onze initiatiefnemer voor de voortuin- verwijdert de eerste tegels!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49767596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52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1282205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52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3569984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N46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548041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6" name="Tijdelijke aanduiding voor inhoud 5" descr="DSC_87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1953024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N462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4450596" y="6307066"/>
            <a:ext cx="426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De gemeente helpt; met stevig materieel! 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513015087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N463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8165952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N463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9185987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machinale  kanten snijden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2505487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IMG_2255.jpe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3137830" y="6307066"/>
            <a:ext cx="579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Goede grond is hard nodig; aanvoer van </a:t>
            </a:r>
            <a:r>
              <a:rPr lang="nl-NL" dirty="0" err="1" smtClean="0">
                <a:solidFill>
                  <a:srgbClr val="008000"/>
                </a:solidFill>
                <a:latin typeface="Papyrus"/>
                <a:cs typeface="Papyrus"/>
              </a:rPr>
              <a:t>oa</a:t>
            </a:r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. compost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737949295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057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2316017" y="6317737"/>
            <a:ext cx="52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Jonker </a:t>
            </a:r>
            <a:r>
              <a:rPr lang="nl-NL" dirty="0" err="1" smtClean="0">
                <a:solidFill>
                  <a:srgbClr val="008000"/>
                </a:solidFill>
                <a:latin typeface="Papyrus"/>
                <a:cs typeface="Papyrus"/>
              </a:rPr>
              <a:t>Sloetlaan</a:t>
            </a:r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 tot in 2013:  Gras, gras, gras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913034601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7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5856014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70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7151163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7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4855140" y="6349753"/>
            <a:ext cx="383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Palen  slaan voor de </a:t>
            </a:r>
            <a:r>
              <a:rPr lang="nl-NL" dirty="0" err="1" smtClean="0">
                <a:solidFill>
                  <a:srgbClr val="008000"/>
                </a:solidFill>
                <a:latin typeface="Papyrus"/>
                <a:cs typeface="Papyrus"/>
              </a:rPr>
              <a:t>braam-struiken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837610398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711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9"/>
          <a:stretch/>
        </p:blipFill>
        <p:spPr/>
      </p:pic>
      <p:sp>
        <p:nvSpPr>
          <p:cNvPr id="5" name="Tekstvak 4"/>
          <p:cNvSpPr txBox="1"/>
          <p:nvPr/>
        </p:nvSpPr>
        <p:spPr>
          <a:xfrm>
            <a:off x="1867756" y="6349753"/>
            <a:ext cx="662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Bertus en </a:t>
            </a:r>
            <a:r>
              <a:rPr lang="nl-NL" dirty="0" err="1" smtClean="0">
                <a:solidFill>
                  <a:srgbClr val="008000"/>
                </a:solidFill>
                <a:latin typeface="Papyrus"/>
                <a:cs typeface="Papyrus"/>
              </a:rPr>
              <a:t>Kristiaan</a:t>
            </a:r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, trotse vakmannen die de buurtbank maken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752126646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6" name="Tijdelijke aanduiding voor inhoud 3" descr="DSC_87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kstvak 6"/>
          <p:cNvSpPr txBox="1"/>
          <p:nvPr/>
        </p:nvSpPr>
        <p:spPr>
          <a:xfrm>
            <a:off x="1290486" y="6317738"/>
            <a:ext cx="739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Meer goede helpers voor de tuin, samen voor t eerst de bank ‘ testen’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698555391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0585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6857333" y="6328409"/>
            <a:ext cx="213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Zou het passen?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206509262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72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2955456" y="6285723"/>
            <a:ext cx="594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Aan de voortuin werkt de hele buurt mee, ook de jeugd!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748119831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72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335077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13" name="Tijdelijke aanduiding voor inhoud 12" descr="DSC_8723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363646286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0553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Afbeelding 4" descr="ege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964" y="2015236"/>
            <a:ext cx="1828800" cy="1405128"/>
          </a:xfrm>
          <a:prstGeom prst="rect">
            <a:avLst/>
          </a:prstGeom>
        </p:spPr>
      </p:pic>
      <p:pic>
        <p:nvPicPr>
          <p:cNvPr id="6" name="Afbeelding 5" descr="Zonnebloem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598" y="3338365"/>
            <a:ext cx="2607921" cy="1955941"/>
          </a:xfrm>
          <a:prstGeom prst="rect">
            <a:avLst/>
          </a:prstGeom>
        </p:spPr>
      </p:pic>
      <p:pic>
        <p:nvPicPr>
          <p:cNvPr id="7" name="Afbeelding 6" descr="Zonnehoed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29" y="4588897"/>
            <a:ext cx="2477280" cy="185796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815774" y="6211669"/>
            <a:ext cx="632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Nu op naar een mooie tuin voor ons allen, om in te genieten!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43899" y="3420364"/>
            <a:ext cx="487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pyrus"/>
                <a:cs typeface="Papyrus"/>
              </a:rPr>
              <a:t>Meer Info: bezoek onze website</a:t>
            </a:r>
          </a:p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pyrus"/>
                <a:cs typeface="Papyrus"/>
              </a:rPr>
              <a:t>http://</a:t>
            </a:r>
            <a:r>
              <a:rPr lang="nl-NL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pyrus"/>
                <a:cs typeface="Papyrus"/>
              </a:rPr>
              <a:t>www.voortuinbennekom.nl</a:t>
            </a:r>
            <a:endParaRPr lang="nl-NL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514068606"/>
      </p:ext>
    </p:extLst>
  </p:cSld>
  <p:clrMapOvr>
    <a:masterClrMapping/>
  </p:clrMapOvr>
  <p:transition xmlns:p14="http://schemas.microsoft.com/office/powerpoint/2010/main" spd="slow" advClick="0" advTm="1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5" name="Tijdelijke aanduiding voor inhoud 4" descr="Bloemveld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Afbeelding 5" descr="Veldbloem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57" y="1741735"/>
            <a:ext cx="3048000" cy="2286000"/>
          </a:xfrm>
          <a:prstGeom prst="rect">
            <a:avLst/>
          </a:prstGeom>
        </p:spPr>
      </p:pic>
      <p:pic>
        <p:nvPicPr>
          <p:cNvPr id="7" name="Afbeelding 6" descr="DSC0554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718" y="2087326"/>
            <a:ext cx="4866839" cy="3650129"/>
          </a:xfrm>
          <a:prstGeom prst="rect">
            <a:avLst/>
          </a:prstGeom>
        </p:spPr>
      </p:pic>
      <p:pic>
        <p:nvPicPr>
          <p:cNvPr id="8" name="Afbeelding 7" descr="Bloemze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947" y="4365855"/>
            <a:ext cx="1828800" cy="1371600"/>
          </a:xfrm>
          <a:prstGeom prst="rect">
            <a:avLst/>
          </a:prstGeom>
        </p:spPr>
      </p:pic>
      <p:pic>
        <p:nvPicPr>
          <p:cNvPr id="9" name="Afbeelding 8" descr="DSC0552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082" y="1741735"/>
            <a:ext cx="4269157" cy="320186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36430" y="6211669"/>
            <a:ext cx="767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April 2013. Dromen over een grote bloemrijke, lekkere </a:t>
            </a:r>
            <a:r>
              <a:rPr lang="nl-NL" b="1" u="sng" dirty="0" smtClean="0">
                <a:solidFill>
                  <a:srgbClr val="008000"/>
                </a:solidFill>
                <a:latin typeface="Papyrus"/>
                <a:cs typeface="Papyrus"/>
              </a:rPr>
              <a:t>voortuin.</a:t>
            </a:r>
          </a:p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Wie wil er allemaal mee doen?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953124567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Aangepast ontwerp feb 2014 Voortuin beplanting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516" b="-52516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1590262" y="5941497"/>
            <a:ext cx="655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Een eerste uitdagende schets maakt de hele buurt warm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019727689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89" r="-3909"/>
          <a:stretch/>
        </p:blipFill>
        <p:spPr>
          <a:xfrm>
            <a:off x="357305" y="1253817"/>
            <a:ext cx="3890506" cy="498433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09" y="1417638"/>
            <a:ext cx="3512188" cy="497956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6435128"/>
            <a:ext cx="813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Eind okt 2013. Ophalen meningen en ondersteuning vragen aan hele buurt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216530205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8" name="Tijdelijke aanduiding voor inhoud 7" descr="Logo Idee in Uitvoering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84" b="-18084"/>
          <a:stretch>
            <a:fillRect/>
          </a:stretch>
        </p:blipFill>
        <p:spPr>
          <a:xfrm>
            <a:off x="4151753" y="1417638"/>
            <a:ext cx="3564746" cy="1960473"/>
          </a:xfrm>
        </p:spPr>
      </p:pic>
      <p:pic>
        <p:nvPicPr>
          <p:cNvPr id="9" name="Afbeelding 8" descr="Oranjefo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219" y="2638003"/>
            <a:ext cx="3048000" cy="1041400"/>
          </a:xfrm>
          <a:prstGeom prst="rect">
            <a:avLst/>
          </a:prstGeom>
        </p:spPr>
      </p:pic>
      <p:pic>
        <p:nvPicPr>
          <p:cNvPr id="10" name="Afbeelding 9" descr="logo_gemeente_ede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753" y="3378111"/>
            <a:ext cx="2931355" cy="256791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75419" y="6211019"/>
            <a:ext cx="405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Najaar 2013. Fondsen werven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168588942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bijeenkomst voor ondertekening overeenkoms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2582840" y="6126163"/>
            <a:ext cx="610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Eind 2013 Afspraken maken met gemeente Ede.</a:t>
            </a:r>
          </a:p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Contract tekenen als buurtbewoner, aan de koffietafel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  <p:pic>
        <p:nvPicPr>
          <p:cNvPr id="6" name="Afbeelding 5" descr="reina tekent de overeenkomst met de gemeent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282" y="2956629"/>
            <a:ext cx="2125640" cy="28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8529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kstvak 7"/>
          <p:cNvSpPr txBox="1"/>
          <p:nvPr/>
        </p:nvSpPr>
        <p:spPr>
          <a:xfrm>
            <a:off x="1032541" y="6116149"/>
            <a:ext cx="76542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We maken een website, voor promotie en om nieuws en afspraken te delen</a:t>
            </a:r>
          </a:p>
          <a:p>
            <a:endParaRPr lang="nl-NL" sz="1200" dirty="0" smtClean="0">
              <a:solidFill>
                <a:srgbClr val="008000"/>
              </a:solidFill>
              <a:latin typeface="Papyrus"/>
              <a:cs typeface="Papyrus"/>
            </a:endParaRPr>
          </a:p>
          <a:p>
            <a:r>
              <a:rPr lang="nl-NL" sz="1200" dirty="0" smtClean="0">
                <a:solidFill>
                  <a:srgbClr val="008000"/>
                </a:solidFill>
                <a:latin typeface="Papyrus"/>
                <a:cs typeface="Papyrus"/>
              </a:rPr>
              <a:t>http://</a:t>
            </a:r>
            <a:r>
              <a:rPr lang="nl-NL" sz="1200" dirty="0" err="1" smtClean="0">
                <a:solidFill>
                  <a:srgbClr val="008000"/>
                </a:solidFill>
                <a:latin typeface="Papyrus"/>
                <a:cs typeface="Papyrus"/>
              </a:rPr>
              <a:t>www.voortuinbennekom.nl</a:t>
            </a:r>
            <a:endParaRPr lang="nl-NL" sz="1200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255022080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8000"/>
                </a:solidFill>
                <a:effectLst/>
                <a:latin typeface="Papyrus"/>
                <a:cs typeface="Papyrus"/>
              </a:rPr>
              <a:t>De Voortuin Bennekom</a:t>
            </a:r>
            <a:endParaRPr lang="nl-NL" dirty="0"/>
          </a:p>
        </p:txBody>
      </p:sp>
      <p:pic>
        <p:nvPicPr>
          <p:cNvPr id="4" name="Tijdelijke aanduiding voor inhoud 3" descr="DSC_852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4130408" y="6158178"/>
            <a:ext cx="472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Begin feb. 2014 Eindelijk, aan de slag! </a:t>
            </a:r>
          </a:p>
          <a:p>
            <a:r>
              <a:rPr lang="nl-NL" dirty="0" smtClean="0">
                <a:solidFill>
                  <a:srgbClr val="008000"/>
                </a:solidFill>
                <a:latin typeface="Papyrus"/>
                <a:cs typeface="Papyrus"/>
              </a:rPr>
              <a:t>Weg met die saaie stoeptegels</a:t>
            </a:r>
            <a:endParaRPr lang="nl-NL" dirty="0">
              <a:solidFill>
                <a:srgbClr val="008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155789138"/>
      </p:ext>
    </p:extLst>
  </p:cSld>
  <p:clrMapOvr>
    <a:masterClrMapping/>
  </p:clrMapOvr>
  <p:transition xmlns:p14="http://schemas.microsoft.com/office/powerpoint/2010/main" spd="slow" advClick="0" advTm="5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321</Words>
  <Application>Microsoft Macintosh PowerPoint</Application>
  <PresentationFormat>Diavoorstelling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Office-thema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  <vt:lpstr>De Voortuin Bennekom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Voortuin Bennekom</dc:title>
  <dc:creator>Stefan  Jak</dc:creator>
  <cp:lastModifiedBy>Stefan  Jak</cp:lastModifiedBy>
  <cp:revision>25</cp:revision>
  <dcterms:created xsi:type="dcterms:W3CDTF">2014-02-18T20:47:47Z</dcterms:created>
  <dcterms:modified xsi:type="dcterms:W3CDTF">2014-02-22T18:45:10Z</dcterms:modified>
</cp:coreProperties>
</file>